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egg\Cars\1937 Ford Fordor\brakes\IMG_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Exploded view of 37 brake parts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228600"/>
            <a:ext cx="175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This paper thin copper bushing of sorts was inside where the expander is located.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34200" y="838200"/>
            <a:ext cx="381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81600" y="1981200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This is an interesting piece.  It pushes on the expander during adjustment.  It then starts “slipping” when things get </a:t>
            </a:r>
            <a:r>
              <a:rPr lang="en-US" sz="2400" dirty="0" err="1" smtClean="0">
                <a:latin typeface="Cambria" pitchFamily="18" charset="0"/>
              </a:rPr>
              <a:t>max’d</a:t>
            </a:r>
            <a:r>
              <a:rPr lang="en-US" sz="2400" dirty="0" smtClean="0">
                <a:latin typeface="Cambria" pitchFamily="18" charset="0"/>
              </a:rPr>
              <a:t> out.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0" y="838200"/>
            <a:ext cx="2209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51788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Close-up of adjuster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03640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Just sitting here, it goes above into the adjuster mechanism.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5257800"/>
            <a:ext cx="1524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5052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Everything installed except the copper piece and cover cap.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Can anyone expand on what the letters &amp; numbers mean?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83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gregg</dc:creator>
  <cp:lastModifiedBy>gregg</cp:lastModifiedBy>
  <cp:revision>11</cp:revision>
  <dcterms:created xsi:type="dcterms:W3CDTF">2006-08-16T00:00:00Z</dcterms:created>
  <dcterms:modified xsi:type="dcterms:W3CDTF">2017-04-29T01:28:22Z</dcterms:modified>
</cp:coreProperties>
</file>